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1" r:id="rId5"/>
    <p:sldId id="258" r:id="rId6"/>
    <p:sldId id="259" r:id="rId7"/>
    <p:sldId id="260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126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D43F-F59A-4C7A-B6C9-63A93860AC62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2842-053E-4FF3-843C-F0352AB0A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57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D43F-F59A-4C7A-B6C9-63A93860AC62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2842-053E-4FF3-843C-F0352AB0A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4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D43F-F59A-4C7A-B6C9-63A93860AC62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2842-053E-4FF3-843C-F0352AB0A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296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D43F-F59A-4C7A-B6C9-63A93860AC62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2842-053E-4FF3-843C-F0352AB0A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85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D43F-F59A-4C7A-B6C9-63A93860AC62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2842-053E-4FF3-843C-F0352AB0A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17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D43F-F59A-4C7A-B6C9-63A93860AC62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2842-053E-4FF3-843C-F0352AB0A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D43F-F59A-4C7A-B6C9-63A93860AC62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2842-053E-4FF3-843C-F0352AB0A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353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D43F-F59A-4C7A-B6C9-63A93860AC62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2842-053E-4FF3-843C-F0352AB0A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319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D43F-F59A-4C7A-B6C9-63A93860AC62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2842-053E-4FF3-843C-F0352AB0A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60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D43F-F59A-4C7A-B6C9-63A93860AC62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2842-053E-4FF3-843C-F0352AB0A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210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D43F-F59A-4C7A-B6C9-63A93860AC62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2842-053E-4FF3-843C-F0352AB0A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80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AD43F-F59A-4C7A-B6C9-63A93860AC62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72842-053E-4FF3-843C-F0352AB0A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132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5" y="757793"/>
            <a:ext cx="8069169" cy="610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0" r="18008"/>
          <a:stretch/>
        </p:blipFill>
        <p:spPr bwMode="auto">
          <a:xfrm>
            <a:off x="7447402" y="1161"/>
            <a:ext cx="169659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161"/>
            <a:ext cx="7812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Порядок установки, в качестве домашней страницы «</a:t>
            </a:r>
            <a:r>
              <a:rPr lang="en-US" sz="2400" dirty="0" smtClean="0"/>
              <a:t>http://almetyevsk.tatar.ru/</a:t>
            </a:r>
            <a:r>
              <a:rPr lang="ru-RU" sz="2400" dirty="0" smtClean="0"/>
              <a:t>» на </a:t>
            </a:r>
            <a:r>
              <a:rPr lang="en-US" sz="2400" dirty="0" smtClean="0"/>
              <a:t>Internet Explorer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0653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267744" y="2204864"/>
            <a:ext cx="2808312" cy="28803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6732240" y="2492896"/>
            <a:ext cx="0" cy="272496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529916" y="4293096"/>
            <a:ext cx="6858508" cy="230832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Набираем в строке поиска «</a:t>
            </a:r>
            <a:r>
              <a:rPr lang="ru-RU" sz="4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Альметьевский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муниципальный район»</a:t>
            </a:r>
          </a:p>
        </p:txBody>
      </p:sp>
    </p:spTree>
    <p:extLst>
      <p:ext uri="{BB962C8B-B14F-4D97-AF65-F5344CB8AC3E}">
        <p14:creationId xmlns:p14="http://schemas.microsoft.com/office/powerpoint/2010/main" val="106615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83568" y="1844824"/>
            <a:ext cx="4608512" cy="936104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1906770" y="2132856"/>
            <a:ext cx="2583194" cy="151216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475656" y="3616490"/>
            <a:ext cx="7596336" cy="3046988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 запускаем данную ссылку, путем на ведения курсора и нажатия левой кнопки мыши</a:t>
            </a:r>
          </a:p>
        </p:txBody>
      </p:sp>
    </p:spTree>
    <p:extLst>
      <p:ext uri="{BB962C8B-B14F-4D97-AF65-F5344CB8AC3E}">
        <p14:creationId xmlns:p14="http://schemas.microsoft.com/office/powerpoint/2010/main" val="76202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44" y="0"/>
            <a:ext cx="9144000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" r="76359" b="94100"/>
          <a:stretch/>
        </p:blipFill>
        <p:spPr bwMode="auto">
          <a:xfrm>
            <a:off x="-13544" y="-14877"/>
            <a:ext cx="571019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32" y="1569407"/>
            <a:ext cx="6084168" cy="378565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Копируем данную строку в буфер, путем на ведения курсора и нажатия правой кнопки мыши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 flipV="1">
            <a:off x="3059832" y="908720"/>
            <a:ext cx="792088" cy="59790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8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6372200" y="260648"/>
            <a:ext cx="2664296" cy="93610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07504" y="987287"/>
            <a:ext cx="6579736" cy="3046988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Наводим курсор на данный символ «Сервис» и нажимаем левую кнопку мыши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585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6021391" y="1844824"/>
            <a:ext cx="926873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-62777" y="1379952"/>
            <a:ext cx="6084168" cy="378565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Из выпавшего списка выбираем строку «Свойства браузера» и нажимаем левую кнопку мыши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427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97"/>
            <a:ext cx="9144000" cy="688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2267744" y="1052736"/>
            <a:ext cx="2520280" cy="172819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060766" y="2386970"/>
            <a:ext cx="6084168" cy="452431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Вставляем ранее скопированную строку путем на ведения курсора и нажатия правой кнопки мыши</a:t>
            </a:r>
          </a:p>
        </p:txBody>
      </p:sp>
    </p:spTree>
    <p:extLst>
      <p:ext uri="{BB962C8B-B14F-4D97-AF65-F5344CB8AC3E}">
        <p14:creationId xmlns:p14="http://schemas.microsoft.com/office/powerpoint/2010/main" val="263041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 flipV="1">
            <a:off x="1979712" y="3893803"/>
            <a:ext cx="2583194" cy="151216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060766" y="4941168"/>
            <a:ext cx="6084168" cy="156966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Нажимаем «ОК» левой кнопкой мыши</a:t>
            </a:r>
          </a:p>
        </p:txBody>
      </p:sp>
    </p:spTree>
    <p:extLst>
      <p:ext uri="{BB962C8B-B14F-4D97-AF65-F5344CB8AC3E}">
        <p14:creationId xmlns:p14="http://schemas.microsoft.com/office/powerpoint/2010/main" val="88768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62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101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Фарит</dc:creator>
  <cp:lastModifiedBy>Фарит</cp:lastModifiedBy>
  <cp:revision>8</cp:revision>
  <dcterms:created xsi:type="dcterms:W3CDTF">2013-10-02T08:27:31Z</dcterms:created>
  <dcterms:modified xsi:type="dcterms:W3CDTF">2013-10-02T09:54:35Z</dcterms:modified>
</cp:coreProperties>
</file>